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70" r:id="rId3"/>
    <p:sldId id="257" r:id="rId4"/>
    <p:sldId id="272" r:id="rId5"/>
    <p:sldId id="273" r:id="rId6"/>
    <p:sldId id="258" r:id="rId7"/>
    <p:sldId id="259" r:id="rId8"/>
    <p:sldId id="260" r:id="rId9"/>
    <p:sldId id="261" r:id="rId10"/>
    <p:sldId id="263" r:id="rId11"/>
    <p:sldId id="264" r:id="rId12"/>
    <p:sldId id="265" r:id="rId13"/>
    <p:sldId id="266" r:id="rId14"/>
    <p:sldId id="279" r:id="rId15"/>
    <p:sldId id="278" r:id="rId16"/>
    <p:sldId id="267" r:id="rId17"/>
    <p:sldId id="268" r:id="rId18"/>
    <p:sldId id="271" r:id="rId19"/>
    <p:sldId id="277" r:id="rId20"/>
    <p:sldId id="276" r:id="rId21"/>
    <p:sldId id="274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6B0647-5F22-4BDC-9404-155DA82D91D7}" type="datetimeFigureOut">
              <a:rPr lang="ru-RU" smtClean="0"/>
              <a:pPr/>
              <a:t>17.03.2012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F846E8-2248-47B8-9E50-1F9E6758A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846E8-2248-47B8-9E50-1F9E6758AA8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04134DE-7B1D-42C7-9CE5-8F0629A4691D}" type="datetimeFigureOut">
              <a:rPr lang="ru-RU" smtClean="0"/>
              <a:pPr/>
              <a:t>17.03.2012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ADC081C-6A50-4791-9AB5-539486E67A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?lr=47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История национального костюма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4000504"/>
            <a:ext cx="6400800" cy="1752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dirty="0" smtClean="0"/>
              <a:t>Подготовила ученица 8 класса</a:t>
            </a:r>
          </a:p>
          <a:p>
            <a:pPr>
              <a:spcBef>
                <a:spcPts val="0"/>
              </a:spcBef>
            </a:pPr>
            <a:r>
              <a:rPr lang="ru-RU" sz="2000" dirty="0" smtClean="0"/>
              <a:t>МОУ «СОШ с. Марьино-Лашмино»</a:t>
            </a:r>
          </a:p>
          <a:p>
            <a:pPr>
              <a:spcBef>
                <a:spcPts val="0"/>
              </a:spcBef>
            </a:pPr>
            <a:r>
              <a:rPr lang="ru-RU" sz="2000" dirty="0" smtClean="0"/>
              <a:t>Майорова Лилия</a:t>
            </a:r>
          </a:p>
          <a:p>
            <a:pPr>
              <a:spcBef>
                <a:spcPts val="0"/>
              </a:spcBef>
            </a:pPr>
            <a:r>
              <a:rPr lang="ru-RU" sz="2000" dirty="0" smtClean="0"/>
              <a:t>Тема: « История русского народного костюма»  </a:t>
            </a:r>
          </a:p>
          <a:p>
            <a:pPr>
              <a:spcBef>
                <a:spcPts val="0"/>
              </a:spcBef>
            </a:pPr>
            <a:r>
              <a:rPr lang="ru-RU" sz="2000" dirty="0" smtClean="0"/>
              <a:t>Номинация: «История национального костюма»</a:t>
            </a:r>
          </a:p>
          <a:p>
            <a:pPr>
              <a:spcBef>
                <a:spcPts val="0"/>
              </a:spcBef>
            </a:pPr>
            <a:r>
              <a:rPr lang="ru-RU" sz="2000" dirty="0" smtClean="0"/>
              <a:t>Руководитель: </a:t>
            </a:r>
            <a:endParaRPr lang="ru-RU" sz="2000" dirty="0" smtClean="0"/>
          </a:p>
          <a:p>
            <a:pPr>
              <a:spcBef>
                <a:spcPts val="0"/>
              </a:spcBef>
            </a:pPr>
            <a:r>
              <a:rPr lang="ru-RU" sz="2000" dirty="0" smtClean="0"/>
              <a:t>Моситенко Елена Викторовна</a:t>
            </a:r>
            <a:endParaRPr lang="ru-RU" sz="2000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1000100" y="214290"/>
            <a:ext cx="1500198" cy="1357322"/>
          </a:xfrm>
          <a:prstGeom prst="smileyFac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7215206" y="5214950"/>
            <a:ext cx="1357322" cy="1143008"/>
          </a:xfrm>
          <a:prstGeom prst="smileyFac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ко 2"/>
          <p:cNvSpPr/>
          <p:nvPr/>
        </p:nvSpPr>
        <p:spPr>
          <a:xfrm>
            <a:off x="357158" y="1785926"/>
            <a:ext cx="8358246" cy="3214710"/>
          </a:xfrm>
          <a:prstGeom prst="clou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dirty="0" smtClean="0"/>
              <a:t>Русский народный костюм мужчин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0"/>
            <a:ext cx="807249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Вицмундир.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Российский император, в одежде подражая прусскому королю Фридриху Великому, носил простой вицмундир - темно-зеленый, однобортный с двумя рядами пуговиц, с низким воротником красного сукна и аксельбантом, шляпу черную треугольную без всяких украшений. Кафтан суконный зеленый с красным отложным триповым (сорт бархата) воротником. На обшлагах - по две серебряные нашивки. Шляпа с плюмажем, золотым позументом, петлицей и кокардой. Перчатки лосиные с крагами. Ботфорты лакированные, со стальными шпорами.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Двубортный сюртук.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7643866" cy="445199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 1840-е - 1850-е годы мужские костюмы, как и раньше, следуют за силуэтами женской моды. Фраки и сюртуки потеряли буфы на рукавах, высокие стоящие воротники и приобрели вид, который без особого изменения продержался до конца века. Мужчина на портрете кисти Тюрина П.С. одет в светлые брюки, белую рубашку с высоким воротником, коричневый жилет и приталенный черный двубортный сюртук с узкими рукавами. Ворот обвязан черным галстуком.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7063" y="214290"/>
            <a:ext cx="186693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1714488"/>
            <a:ext cx="207167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Двубортный кафтан.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7858180" cy="470916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В составе мужской одежды было множество предметов из сукна, шерсти, льняных и хлопчатобумажных тканей, что служило толчком для развития текстильной промышленности. Начальник Посольской канцелярии, президент Коллегии иностранных дел, один из наиболее приближенных к Петру людей, одет в коричневый с широкими обшлагами двубортный кафтан на сиреневой подкладке, отделанный петлями из золотого позумента и большими золотыми пуговицами. Коричневый камзол украшен узким позументом и мелкими пуговицами. Из-под камзола видна белая рубашка, белый шейный платок повязан узлом. Через плечо Андреевская лента, на груди на голубом банте орден Белого Орла.</a:t>
            </a:r>
            <a:endParaRPr lang="ru-RU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ко 2"/>
          <p:cNvSpPr/>
          <p:nvPr/>
        </p:nvSpPr>
        <p:spPr>
          <a:xfrm>
            <a:off x="928662" y="1785926"/>
            <a:ext cx="7215238" cy="3786214"/>
          </a:xfrm>
          <a:prstGeom prst="clou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/>
          <a:lstStyle/>
          <a:p>
            <a:r>
              <a:rPr lang="ru-RU" dirty="0" smtClean="0"/>
              <a:t>Купеческий костюм.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001056" cy="614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Купеческий костюм Древней Руси.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FFFFFF"/>
                </a:solidFill>
              </a:rPr>
              <a:t>Особенностью костюма XV-XVII столетий было одновременное ношение большого количества одежд. Многослойность одеяния свидетельствовала о достатке человека, являлась главным критерием понятия красивого. Мужчины поверх рубахи надевали зипун - распашную одежду с узкими рукавами. Зипун доходил до колен и служил обычно домашней одеждой. На зипун надевалась иногда ферязь, которая представляла собой верхнюю одежду без ворота, доходившую до лодыжек, с длинными, суживающимися к запястью рукавами; она застегивалась спереди пуговицами или завязками. Распространенным видом верхней одежды, надевавшейся на зипун, являлся кафтан. Кафтаны шили из дорогих узорчатых тканей, отделывали петлицами и пуговицами, тесьмой и галуном. Один из видов кафтана - охабень. Он имел четырехугольный откидной воротник, который доходил до половины спины. Длинные рукава были с разрезами, в которые можно было просунуть руки, а рукава завязывались узлом на спине. Обувью служили сапоги из сафьяна и бархата, с каблуками.</a:t>
            </a:r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ко 2"/>
          <p:cNvSpPr/>
          <p:nvPr/>
        </p:nvSpPr>
        <p:spPr>
          <a:xfrm>
            <a:off x="1142976" y="1714488"/>
            <a:ext cx="6715172" cy="4214842"/>
          </a:xfrm>
          <a:prstGeom prst="clou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/>
          <a:lstStyle/>
          <a:p>
            <a:r>
              <a:rPr lang="ru-RU" dirty="0" smtClean="0"/>
              <a:t>Головной убор.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3714752"/>
            <a:ext cx="157163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85011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Бархатный берет со страусовыми перьями.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 конце 1820-х годов искусстве появляется художественное направление, получившее название романтизм, поэтизирующее старину и окружающее ее ореолом возвышенных чувств. В моде влияние романтизма сказалось в основном в заимствовании отдельных элементов одежды эпохи средних веков и Возрождения, что нашло отражение в форме рукавов, воротников, головных уборов. В моде накидки "Вертер" (герой классического романа Гете), чепчики "Шарлота" и воротники "Мария Стюарт". Анна Федоровна Толстая, жена художника, изображена в костюме, мотивы которого навеяны эпохой Возрождения - сдвинутый набок большой бархатный берет со страусовыми перьями, красное платье с кружевом, напоминающее костюмы на старинных портретах. Рубашка с широко распахнутым мягким воротником, черный бархатный сюртук - таков романтичный костюм самого Толстого.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357694"/>
            <a:ext cx="2500298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Венец- головной убор Древней Руси.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00200"/>
            <a:ext cx="7258072" cy="497207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Большое значение в женском костюме принадлежало головным уборам. Девушки носили распущенные волосы или одну косу, в которую вплетали ленты, золотые и жемчужные нити. С древних времён у девушек головным убором был металлический обруч. К нему прикреплялись височные кольца и налобные металлические украшения. Вокруг головы повязывали ленту. Иногда ленту наклеивали на твердую прокладку. Такой убор назывался чело кичное или венец. От него вдоль щек спускались рясы, а на лоб - поднизь - пряди из жемчуга с подвесками. Венец мог быть малым и большим, праздничным. Такой праздничный венец с жемчужной поднизью, завязанный сзади шелковой лентой,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4448" y="1071546"/>
            <a:ext cx="4019552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4786346" cy="4500594"/>
          </a:xfrm>
        </p:spPr>
        <p:txBody>
          <a:bodyPr>
            <a:normAutofit/>
          </a:bodyPr>
          <a:lstStyle/>
          <a:p>
            <a:r>
              <a:rPr lang="ru-RU" dirty="0" smtClean="0"/>
              <a:t>Одна из разновидностей головного убора замужних женщин - кика. Она представляла собой твёрдую шапку с плоским верхом; по бокам иногда имелись части, прикрывавшие уши. Кику украшали жемчугом и вышивкой.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0" y="357166"/>
            <a:ext cx="8715436" cy="6286544"/>
          </a:xfrm>
          <a:prstGeom prst="verticalScrol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Оглавление.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71501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Русский народный женский костюм.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«Лиф-панцирь» женский костюм вторая половина </a:t>
            </a:r>
            <a:r>
              <a:rPr lang="en-US" dirty="0" smtClean="0"/>
              <a:t>XIX</a:t>
            </a:r>
            <a:r>
              <a:rPr lang="ru-RU" dirty="0" smtClean="0"/>
              <a:t> века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«Неглиже» домашний дворянский костюм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Костюм 1770-1780гг.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Блуза с рукавами жига конец </a:t>
            </a:r>
            <a:r>
              <a:rPr lang="en-US" dirty="0" smtClean="0"/>
              <a:t>XIX</a:t>
            </a:r>
            <a:r>
              <a:rPr lang="ru-RU" dirty="0" smtClean="0"/>
              <a:t> ВЕКА.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Блуза с юбкой, женский костюм </a:t>
            </a:r>
            <a:r>
              <a:rPr lang="en-US" dirty="0" smtClean="0"/>
              <a:t>XX</a:t>
            </a:r>
            <a:r>
              <a:rPr lang="ru-RU" dirty="0" smtClean="0"/>
              <a:t> века.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Боярский женский костюм Древней Руси.</a:t>
            </a:r>
          </a:p>
          <a:p>
            <a:r>
              <a:rPr lang="ru-RU" dirty="0" smtClean="0"/>
              <a:t>Русский народный костюм мужчин.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Вицмундир.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Двубортный сюртук.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Двубортный кафтан.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Купеческий костюм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Купеческий костюм Древней Руси.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Головной убор.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Бархатный берет со страусовыми перьями.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Детский костюм.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Детский дворянский костюм девочки.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Детский дворянский костюм мальчика.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Используемая литература.</a:t>
            </a:r>
          </a:p>
          <a:p>
            <a:pPr>
              <a:buFont typeface="Wingdings" pitchFamily="2" charset="2"/>
              <a:buChar char="q"/>
            </a:pPr>
            <a:endParaRPr lang="ru-RU" dirty="0" smtClean="0"/>
          </a:p>
          <a:p>
            <a:pPr>
              <a:buFont typeface="Wingdings" pitchFamily="2" charset="2"/>
              <a:buChar char="q"/>
            </a:pPr>
            <a:endParaRPr lang="ru-RU" dirty="0" smtClean="0"/>
          </a:p>
          <a:p>
            <a:pPr lvl="1">
              <a:buFont typeface="Wingdings" pitchFamily="2" charset="2"/>
              <a:buChar char="Ø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ко 2"/>
          <p:cNvSpPr/>
          <p:nvPr/>
        </p:nvSpPr>
        <p:spPr>
          <a:xfrm>
            <a:off x="714348" y="1285860"/>
            <a:ext cx="7500990" cy="4500594"/>
          </a:xfrm>
          <a:prstGeom prst="clou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/>
          <a:lstStyle/>
          <a:p>
            <a:r>
              <a:rPr lang="ru-RU" dirty="0" smtClean="0"/>
              <a:t>Детские костюмы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Дворянский костюм девочки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543428" cy="470916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 моду вошли французские платья с глубоким вырезом на груди, который на первых порах по возможности прикрывали кружевом. Фигуру плотно затягивали в корсет. Дочь Петра одета в голубое шитое серебром платье с белым кружевом на рукавах и лифом из серебряной парчи. На плечах золотистая, подбитая горностаем мантия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500174"/>
            <a:ext cx="3781415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Используемая 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http://school-collection.edu.ru </a:t>
            </a:r>
          </a:p>
          <a:p>
            <a:r>
              <a:rPr lang="en-US" dirty="0" smtClean="0">
                <a:hlinkClick r:id="rId2"/>
              </a:rPr>
              <a:t>images.yandex.ru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642910" y="5643578"/>
            <a:ext cx="1428760" cy="1071570"/>
          </a:xfrm>
          <a:prstGeom prst="smileyFac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7286644" y="5643578"/>
            <a:ext cx="1428760" cy="1071570"/>
          </a:xfrm>
          <a:prstGeom prst="smileyFac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ко 2"/>
          <p:cNvSpPr/>
          <p:nvPr/>
        </p:nvSpPr>
        <p:spPr>
          <a:xfrm>
            <a:off x="571472" y="1285860"/>
            <a:ext cx="8001056" cy="4000528"/>
          </a:xfrm>
          <a:prstGeom prst="clou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dirty="0" smtClean="0"/>
              <a:t>Русский народный костюм женщин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92045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«Лиф-панцирь» женский костюм вторая половина </a:t>
            </a:r>
            <a:r>
              <a:rPr lang="en-US" dirty="0" smtClean="0"/>
              <a:t>XIX</a:t>
            </a:r>
            <a:r>
              <a:rPr lang="ru-RU" dirty="0" smtClean="0"/>
              <a:t> 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1880-е годы сильно затянутый лиф женского платья, укрепленный стальными пластинками, опустился ниже талии, охватывая бедра, и получил название "лифа-панциря". Модным становится применение для одного и того же платья разных тканей. Дама в платье с узким лифом из голубой ткани, со шнипом, опускающимся до уровня бедер, и юбке, подхваченной у бедер бантами. На плечо наброшена накидка с меховой оторочкой.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4286256"/>
            <a:ext cx="171448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«Неглиже» домашний дворянский костюм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 конце XVIII столетия ассортимент одежды дворянства обогащается одеждой по назначению. Веяния европейской моды нашли отражение не только в парадном платье. Еще в гардеробе Петра I особое место занимали домашние халаты - шлафроки. Известный своими чудачествами Прокофий Демидов, представитель династии богатейших уральских промышленников, изображен на портрете в домашнем костюме или как его называли на французский манер ­­ - "неглиже". На нем терракотовый шлафрок поверх жилетки, застегнутой не на все пуговицы, удобные домашние туфли. Его экзотический вид завершает зеленый ночной колпак на голове. </a:t>
            </a:r>
            <a:endParaRPr lang="ru-RU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714884"/>
            <a:ext cx="3071834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Костюм</a:t>
            </a:r>
            <a:r>
              <a:rPr lang="en-US" dirty="0" smtClean="0"/>
              <a:t> </a:t>
            </a:r>
            <a:r>
              <a:rPr lang="ru-RU" dirty="0" smtClean="0"/>
              <a:t>1770-1780г.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 период правления Екатерины II в искусстве утвердился новый стиль - классицизм, для которого свойственны простота и естественность форм и линий, чувство меры, элегантность. Однако в декоративно-прикладном искусстве, особенно в костюме 1770 -1780-х гг. влияние рококо полностью преодолено не было. Чрезмерная декоративность, изысканность то и дело проявлялись в новых формах. Шереметева изображена в нарядном "карусельном" костюме, в котором она участвовала в первой российской карусели - конном состязании, организованном по типу рыцарских турниров. Экзотический костюм содержит обилие декоративных деталей и строится на сочетании ярких цветов. 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_PrikoLnaя_\2012_03_12\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071678"/>
            <a:ext cx="2381276" cy="4286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Блуза с рукавами жиго, конец </a:t>
            </a:r>
            <a:r>
              <a:rPr lang="en-US" dirty="0" smtClean="0"/>
              <a:t>XIX</a:t>
            </a:r>
            <a:r>
              <a:rPr lang="ru-RU" dirty="0" smtClean="0"/>
              <a:t> ВЕКА.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401080" cy="521497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>
                    <a:lumMod val="10000"/>
                  </a:schemeClr>
                </a:solidFill>
              </a:rPr>
              <a:t>В костюме 1890-х годов широкий размах плеча и утрированный окат рукава сглаживались тонкостью талии под широким ремнем и округлой женственностью бедер, вырисовывавшихся под тканью юбки, стекающей к коленям вниз. Драпировки на время покинули моду. Одна из особенностей моды этого времени - высокий стоящий воротник на косточках, даже в летних костюмах, где его исполняют из кружева. На портрете работы Богданова-Бельского Н.П. мы видим Марию Сергеевну Шереметеву, которая обучалась под его руководством живописи. М.С. Шереметева одета в голубую блузу с рукавами жиго и высоким стоячим воротником. Ее талия затянута широким поясом. Гладкая ниспадающая юбка подчеркивает стройность фигуры и изящество силуэта. </a:t>
            </a:r>
            <a:endParaRPr lang="ru-RU" sz="2400" dirty="0">
              <a:solidFill>
                <a:schemeClr val="tx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214290"/>
            <a:ext cx="8072494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Блуза с юбкой, женский костюм </a:t>
            </a:r>
            <a:r>
              <a:rPr lang="en-US" dirty="0" smtClean="0"/>
              <a:t>XX</a:t>
            </a:r>
            <a:r>
              <a:rPr lang="ru-RU" dirty="0" smtClean="0"/>
              <a:t> 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000240"/>
            <a:ext cx="8115328" cy="464347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FFFFFF"/>
                </a:solidFill>
              </a:rPr>
              <a:t>В 1910-е годы основное направление моды было единым для различных слоев городского населения, но у каждой социальной группы оно получает свое толкование. Так платье состоятельных заказчиков отличается дорогими тканями, великолепием декора, искусством портного. Костюм женщины из среды интеллигенции и мелкой буржуазии в основной массе скромнее, практичнее, имеет более короткую юбку, более приспособлен к различного рода занятиям. Становится еще заметнее разница между дневным и нарядным, вечерним, туалетом. Пример такого практичного наряда мы видим на портрете учительницы К.В. Шевелевой-Петцель кисти В.Н. Попова. Силуэт ее костюма соответствует модным тенденциям. Женщина одета в белую блузу и черную юбку. В костюме отсутствуют дорогие ткани, вышивки, воланы и т.п. Единственное украшение - небольшой красный бант на лифе. </a:t>
            </a:r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821537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Боярский женский костюм Древней Руси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FFFFFF"/>
                </a:solidFill>
              </a:rPr>
              <a:t>Женский костюм в XV - XVII столетиях был чрезвычайно красочным. Верхние рубашки шились из цветных тканей. Такая рубаха именовалась красною, то есть красивою. Рукава рубашки продевались в прорези проймы верхней одежды, поэтому украшению их придавалось особое значение. Поверх рубашки надевали длиннополое распашное платье с широкими рукавами - опашень. Воротники были отдельными, не пришитыми к одежде. Они расшивались жемчугом и шелками. Стоячий и распластанный на плечах воротник назывался ожерельем, то есть окружающий горло (жерло). Парадным головным убором был кокошник. Твёрдая часть кокошника пришивалась к шапочке, которая полностью закрывала голову. Очелье кокошника украшали жемчугом и цветным стеклом, а к вершине прикрепляли покрывало из кисеи, падающее на плечи. Кокошники также украшали жемчужными поднизями, которые крепились к передней части очелья и спускались на шею и лоб. Богатство праздничного костюма иллюстрирует картина Маковского К.Е., героиня которой одета в красную рубаху с расшитыми зарукавьями, </a:t>
            </a:r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rgbClr val="00B0F0"/>
      </a:dk1>
      <a:lt1>
        <a:srgbClr val="C3DFE9"/>
      </a:lt1>
      <a:dk2>
        <a:srgbClr val="B367FF"/>
      </a:dk2>
      <a:lt2>
        <a:srgbClr val="E0E6F5"/>
      </a:lt2>
      <a:accent1>
        <a:srgbClr val="FF0000"/>
      </a:accent1>
      <a:accent2>
        <a:srgbClr val="D467A8"/>
      </a:accent2>
      <a:accent3>
        <a:srgbClr val="6BB1C9"/>
      </a:accent3>
      <a:accent4>
        <a:srgbClr val="92D050"/>
      </a:accent4>
      <a:accent5>
        <a:srgbClr val="7E6BC9"/>
      </a:accent5>
      <a:accent6>
        <a:srgbClr val="A379BB"/>
      </a:accent6>
      <a:hlink>
        <a:srgbClr val="F0CCE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477</TotalTime>
  <Words>1517</Words>
  <Application>Microsoft Office PowerPoint</Application>
  <PresentationFormat>Экран (4:3)</PresentationFormat>
  <Paragraphs>67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История национального костюма</vt:lpstr>
      <vt:lpstr>Оглавление.</vt:lpstr>
      <vt:lpstr>Русский народный костюм женщин</vt:lpstr>
      <vt:lpstr>«Лиф-панцирь» женский костюм вторая половина XIX века</vt:lpstr>
      <vt:lpstr>«Неглиже» домашний дворянский костюм</vt:lpstr>
      <vt:lpstr>Костюм 1770-1780г.</vt:lpstr>
      <vt:lpstr>Блуза с рукавами жиго, конец XIX ВЕКА.</vt:lpstr>
      <vt:lpstr>Блуза с юбкой, женский костюм XX века</vt:lpstr>
      <vt:lpstr>Боярский женский костюм Древней Руси</vt:lpstr>
      <vt:lpstr>Русский народный костюм мужчин</vt:lpstr>
      <vt:lpstr>Вицмундир.</vt:lpstr>
      <vt:lpstr>Двубортный сюртук.</vt:lpstr>
      <vt:lpstr>Двубортный кафтан.</vt:lpstr>
      <vt:lpstr>Купеческий костюм.</vt:lpstr>
      <vt:lpstr>Купеческий костюм Древней Руси.</vt:lpstr>
      <vt:lpstr>Головной убор.</vt:lpstr>
      <vt:lpstr>Бархатный берет со страусовыми перьями.</vt:lpstr>
      <vt:lpstr>Венец- головной убор Древней Руси.</vt:lpstr>
      <vt:lpstr>Кика.</vt:lpstr>
      <vt:lpstr>Детские костюмы</vt:lpstr>
      <vt:lpstr> Дворянский костюм девочки</vt:lpstr>
      <vt:lpstr>Используемая литература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национального костюма.</dc:title>
  <dc:creator>COMP</dc:creator>
  <cp:lastModifiedBy>2011</cp:lastModifiedBy>
  <cp:revision>50</cp:revision>
  <dcterms:created xsi:type="dcterms:W3CDTF">2012-02-08T15:06:00Z</dcterms:created>
  <dcterms:modified xsi:type="dcterms:W3CDTF">2012-03-17T13:04:42Z</dcterms:modified>
</cp:coreProperties>
</file>